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25" r:id="rId4"/>
    <p:sldId id="1015" r:id="rId5"/>
    <p:sldId id="1011" r:id="rId6"/>
    <p:sldId id="1013" r:id="rId7"/>
    <p:sldId id="102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sz="1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7550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everyone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Linda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tell you about my weekly activities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7550"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Sunday, I go to the park with my family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fly kites there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 is always just right on Sundays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we have a picnic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mum makes delicious sandwiches for us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Monday, in our English class, we have an interesting activity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teacher asks us to draw pictures to show the meanings of new words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raise my hand to share my ideas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 is great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basketball game in the gym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 is usually very close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end, our team wins with a score of 18 to 15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all very happy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music class on Friday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learn to play different musical instruments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try the violin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easy, but I really like it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91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Linda have delicious sandwiches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Tuesday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 does Linda have on Monday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final score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最终得分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Linda’s team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musical instrument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Linda try on Friday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guitar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violin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piano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81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1867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34460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1468" y="47324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阅读家庭成员值日表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26679"/>
              </p:ext>
            </p:extLst>
          </p:nvPr>
        </p:nvGraphicFramePr>
        <p:xfrm>
          <a:off x="343711" y="2708920"/>
          <a:ext cx="11502992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424051">
                  <a:extLst>
                    <a:ext uri="{9D8B030D-6E8A-4147-A177-3AD203B41FA5}">
                      <a16:colId xmlns:a16="http://schemas.microsoft.com/office/drawing/2014/main" val="2641697747"/>
                    </a:ext>
                  </a:extLst>
                </a:gridCol>
                <a:gridCol w="2213175">
                  <a:extLst>
                    <a:ext uri="{9D8B030D-6E8A-4147-A177-3AD203B41FA5}">
                      <a16:colId xmlns:a16="http://schemas.microsoft.com/office/drawing/2014/main" val="1526635888"/>
                    </a:ext>
                  </a:extLst>
                </a:gridCol>
                <a:gridCol w="2654891">
                  <a:extLst>
                    <a:ext uri="{9D8B030D-6E8A-4147-A177-3AD203B41FA5}">
                      <a16:colId xmlns:a16="http://schemas.microsoft.com/office/drawing/2014/main" val="3644952307"/>
                    </a:ext>
                  </a:extLst>
                </a:gridCol>
                <a:gridCol w="2210875">
                  <a:extLst>
                    <a:ext uri="{9D8B030D-6E8A-4147-A177-3AD203B41FA5}">
                      <a16:colId xmlns:a16="http://schemas.microsoft.com/office/drawing/2014/main" val="868758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947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Empty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330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dishes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90390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bedroom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10690" algn="l"/>
                          <a:tab pos="4591050" algn="l"/>
                          <a:tab pos="7471410" algn="l"/>
                          <a:tab pos="855154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787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Asher do on Wednesday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8736" y="18228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her bedroom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empties the trash on Friday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Byron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Asher wash the dishes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Monday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Wednesday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Friday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13943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4641" y="26936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479" y="39523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05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268</Words>
  <Application>Microsoft Office PowerPoint</Application>
  <PresentationFormat>自定义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2025-06-24T01:28:17Z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